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0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1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0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2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9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1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8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7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8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F8FF4-D5F0-4283-8D20-508C3E870E48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E08F-F820-4D96-AC1C-0854F31D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0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online and tell me what the cost of your stock is </a:t>
            </a:r>
            <a:r>
              <a:rPr lang="en-US" b="1" dirty="0" smtClean="0">
                <a:solidFill>
                  <a:srgbClr val="FF0000"/>
                </a:solidFill>
              </a:rPr>
              <a:t>today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953159"/>
              </p:ext>
            </p:extLst>
          </p:nvPr>
        </p:nvGraphicFramePr>
        <p:xfrm>
          <a:off x="542926" y="77850"/>
          <a:ext cx="6629400" cy="660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50">
                  <a:extLst>
                    <a:ext uri="{9D8B030D-6E8A-4147-A177-3AD203B41FA5}">
                      <a16:colId xmlns:a16="http://schemas.microsoft.com/office/drawing/2014/main" val="2987660749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60305958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376883814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329498775"/>
                    </a:ext>
                  </a:extLst>
                </a:gridCol>
              </a:tblGrid>
              <a:tr h="6836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Business 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Yesterday’s Price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January 29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2/1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393282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Louis</a:t>
                      </a:r>
                      <a:r>
                        <a:rPr lang="en-US" sz="1800" baseline="0" dirty="0" smtClean="0"/>
                        <a:t> Vuitton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59.15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59.48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75541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Skechers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27.02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26.67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065211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Red Robin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33.72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33.01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28021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Walmart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96.43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96.66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96.26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033253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Target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71.55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71.55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07209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Ebay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34.00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33.70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293557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Abercrombie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21.60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21.04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851144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American Eagle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21.16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20.72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21.21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357262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Amazon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1621.75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1601.32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115805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Starbucks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66.17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66.56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194537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Coke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47.26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683364"/>
                  </a:ext>
                </a:extLst>
              </a:tr>
              <a:tr h="4923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Pepsi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108.81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2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6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46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on Worksheet Wednesday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types of businesses</a:t>
            </a:r>
          </a:p>
          <a:p>
            <a:r>
              <a:rPr lang="en-US" dirty="0" smtClean="0"/>
              <a:t>How many owners of each</a:t>
            </a:r>
          </a:p>
          <a:p>
            <a:r>
              <a:rPr lang="en-US" dirty="0" smtClean="0"/>
              <a:t>2 Advantages of each</a:t>
            </a:r>
          </a:p>
          <a:p>
            <a:r>
              <a:rPr lang="en-US" smtClean="0"/>
              <a:t>2 Disadvantages </a:t>
            </a:r>
            <a:r>
              <a:rPr lang="en-US" dirty="0" smtClean="0"/>
              <a:t>of each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82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Go online and tell me what the cost of your stock is today</vt:lpstr>
      <vt:lpstr>PowerPoint Presentation</vt:lpstr>
      <vt:lpstr>PowerPoint Presentation</vt:lpstr>
      <vt:lpstr>Quiz on Worksheet Wednesday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online and tell me what the cost of your stock is today</dc:title>
  <dc:creator>Ellsworth, Tricia</dc:creator>
  <cp:lastModifiedBy>Ellsworth, Tricia</cp:lastModifiedBy>
  <cp:revision>8</cp:revision>
  <dcterms:created xsi:type="dcterms:W3CDTF">2019-01-29T16:15:26Z</dcterms:created>
  <dcterms:modified xsi:type="dcterms:W3CDTF">2019-02-01T13:43:21Z</dcterms:modified>
</cp:coreProperties>
</file>